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0"/>
  </p:notesMasterIdLst>
  <p:sldIdLst>
    <p:sldId id="256" r:id="rId3"/>
    <p:sldId id="356" r:id="rId4"/>
    <p:sldId id="358" r:id="rId5"/>
    <p:sldId id="370" r:id="rId6"/>
    <p:sldId id="359" r:id="rId7"/>
    <p:sldId id="371" r:id="rId8"/>
    <p:sldId id="344" r:id="rId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3" autoAdjust="0"/>
    <p:restoredTop sz="94640"/>
  </p:normalViewPr>
  <p:slideViewPr>
    <p:cSldViewPr>
      <p:cViewPr varScale="1">
        <p:scale>
          <a:sx n="69" d="100"/>
          <a:sy n="69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5606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606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E29DDFE0-02B6-474C-953E-B5CFEAD9A6A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50875"/>
            <a:ext cx="5438775" cy="3887509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057"/>
            <a:ext cx="2946400" cy="495606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057"/>
            <a:ext cx="2946400" cy="495606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B4520DB7-872D-4655-8826-41F8B762F5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9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904159">
              <a:buClr>
                <a:srgbClr val="000000"/>
              </a:buClr>
              <a:defRPr/>
            </a:pPr>
            <a:fld id="{00000000-1234-1234-1234-123412341234}" type="slidenum">
              <a:rPr lang="ru-R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04159">
                <a:buClr>
                  <a:srgbClr val="000000"/>
                </a:buClr>
                <a:defRPr/>
              </a:pPr>
              <a:t>4</a:t>
            </a:fld>
            <a:endParaRPr lang="ru-RU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6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22840"/>
            <a:ext cx="1097232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22840"/>
            <a:ext cx="1097232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22840"/>
            <a:ext cx="1097232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15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4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71" y="171007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71" y="458985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8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0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0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0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54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54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0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58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5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22840"/>
            <a:ext cx="1097232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5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0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35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5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0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62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87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48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43" y="365148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C76C-80FC-417B-81EB-7D57C34472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2667-9FC5-442C-9FBF-C6AC88D5B5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9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22840"/>
            <a:ext cx="1097232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22840"/>
            <a:ext cx="1097232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22840"/>
            <a:ext cx="1097232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22840"/>
            <a:ext cx="1097232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22840"/>
            <a:ext cx="1097232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22840"/>
            <a:ext cx="1097232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2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2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20" y="63567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buClrTx/>
              <a:buFontTx/>
              <a:buNone/>
            </a:pPr>
            <a:fld id="{82BCC76C-80FC-417B-81EB-7D57C344720F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54">
                <a:buClrTx/>
                <a:buFontTx/>
                <a:buNone/>
              </a:pPr>
              <a:t>07.04.2022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7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7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buClrTx/>
              <a:buFontTx/>
              <a:buNone/>
            </a:pPr>
            <a:fld id="{DCEC2667-9FC5-442C-9FBF-C6AC88D5B5B4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354"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15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2594180" y="312990"/>
            <a:ext cx="803098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ru-RU" b="1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Правительство Свердловской области </a:t>
            </a:r>
            <a:endParaRPr lang="ru-RU" b="1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ru-RU" sz="700" b="1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b="1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Министерство образования и молодежной политики Свердловской области</a:t>
            </a:r>
          </a:p>
        </p:txBody>
      </p:sp>
      <p:sp>
        <p:nvSpPr>
          <p:cNvPr id="5" name="CustomShape 2"/>
          <p:cNvSpPr/>
          <p:nvPr/>
        </p:nvSpPr>
        <p:spPr bwMode="auto">
          <a:xfrm>
            <a:off x="191344" y="1628800"/>
            <a:ext cx="11688960" cy="2376264"/>
          </a:xfrm>
          <a:prstGeom prst="round2DiagRect">
            <a:avLst>
              <a:gd name="adj1" fmla="val 28962"/>
              <a:gd name="adj2" fmla="val 0"/>
            </a:avLst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90000" tIns="45000" rIns="90000" bIns="45000" anchor="ctr"/>
          <a:lstStyle/>
          <a:p>
            <a:pPr algn="ctr"/>
            <a:r>
              <a:rPr lang="ru-RU" altLang="ru-RU" sz="2800" b="1" dirty="0">
                <a:solidFill>
                  <a:srgbClr val="66003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примерных образовательных программах, обеспечивающих введение обновленных федеральных государственных образовательных стандартов начального и основного общего образования</a:t>
            </a:r>
            <a:endParaRPr lang="ru-RU" altLang="ru-RU" sz="2800" b="1" dirty="0">
              <a:solidFill>
                <a:srgbClr val="660033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5274932" y="6381328"/>
            <a:ext cx="18334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ru-RU" sz="1200" b="1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Екатеринбург</a:t>
            </a:r>
          </a:p>
          <a:p>
            <a:pPr algn="ctr">
              <a:lnSpc>
                <a:spcPct val="100000"/>
              </a:lnSpc>
              <a:defRPr/>
            </a:pPr>
            <a:r>
              <a:rPr lang="ru-RU" sz="1200" b="1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 </a:t>
            </a:r>
            <a:r>
              <a:rPr lang="ru-RU" sz="1200" b="1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</a:p>
        </p:txBody>
      </p:sp>
      <p:sp>
        <p:nvSpPr>
          <p:cNvPr id="7" name="CustomShape 4"/>
          <p:cNvSpPr/>
          <p:nvPr/>
        </p:nvSpPr>
        <p:spPr bwMode="auto">
          <a:xfrm>
            <a:off x="9691320" y="44640"/>
            <a:ext cx="9338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  <a:defRPr/>
            </a:pPr>
            <a:endParaRPr lang="ru-RU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8258" y="4365104"/>
            <a:ext cx="7662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u="sng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Журавлева </a:t>
            </a:r>
            <a:r>
              <a:rPr lang="ru-RU" i="1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Нина Викторовна, </a:t>
            </a:r>
          </a:p>
          <a:p>
            <a:pPr algn="r"/>
            <a:r>
              <a:rPr lang="ru-RU" i="1" u="sng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Исполняющий обязанности </a:t>
            </a:r>
            <a:r>
              <a:rPr lang="ru-RU" i="1" u="sng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Министра образования </a:t>
            </a:r>
          </a:p>
          <a:p>
            <a:pPr algn="r"/>
            <a:r>
              <a:rPr lang="ru-RU" i="1" u="sng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i="1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молодежной </a:t>
            </a:r>
            <a:r>
              <a:rPr lang="ru-RU" i="1" u="sng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политики Свердловской </a:t>
            </a:r>
            <a:r>
              <a:rPr lang="ru-RU" i="1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Название 1"/>
          <p:cNvSpPr txBox="1">
            <a:spLocks noGrp="1"/>
          </p:cNvSpPr>
          <p:nvPr>
            <p:ph type="title"/>
          </p:nvPr>
        </p:nvSpPr>
        <p:spPr bwMode="auto">
          <a:xfrm>
            <a:off x="1847528" y="371914"/>
            <a:ext cx="96631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smtClean="0">
                <a:solidFill>
                  <a:srgbClr val="66003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ОБЕСПЕЧЕНИЕ ВВЕДЕНИЯ ОБНОВЛЕННЫХ СТАНДАРТОВ </a:t>
            </a:r>
            <a:endParaRPr lang="ru-RU" altLang="ru-RU" sz="2000" b="1" dirty="0">
              <a:solidFill>
                <a:srgbClr val="660033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40768"/>
            <a:ext cx="3472408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338461"/>
            <a:ext cx="5904656" cy="3314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496" y="4877337"/>
            <a:ext cx="9282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«п. 12 Разработка </a:t>
            </a:r>
            <a:r>
              <a:rPr lang="ru-RU" dirty="0"/>
              <a:t>и утверждение основных образовательных программ начального общего и основного общего образования на основе ФГОС НОО и ФГОС ООО с учетом примерных основных образовательных программ</a:t>
            </a:r>
            <a:r>
              <a:rPr lang="ru-RU" dirty="0" smtClean="0"/>
              <a:t>» 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en-US" b="1" dirty="0" smtClean="0">
                <a:solidFill>
                  <a:srgbClr val="FF0000"/>
                </a:solidFill>
              </a:rPr>
              <a:t>I-II </a:t>
            </a:r>
            <a:r>
              <a:rPr lang="ru-RU" b="1" dirty="0" smtClean="0">
                <a:solidFill>
                  <a:srgbClr val="FF0000"/>
                </a:solidFill>
              </a:rPr>
              <a:t>квартал 2022 года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2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522959" y="339158"/>
            <a:ext cx="7677497" cy="52322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8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Примерные образовательные программы</a:t>
            </a:r>
            <a:endParaRPr lang="ru-RU" sz="2400" b="1" dirty="0">
              <a:solidFill>
                <a:srgbClr val="66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0" y="242364"/>
            <a:ext cx="728133" cy="6159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40768"/>
            <a:ext cx="7248128" cy="996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92896"/>
            <a:ext cx="8282880" cy="40494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20336" y="2636912"/>
            <a:ext cx="2838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https://fgosreestr.ru/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3212976"/>
            <a:ext cx="14287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фициальный сайт Правительства Свердлов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0" y="102540"/>
            <a:ext cx="1539486" cy="11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2"/>
          <p:cNvSpPr txBox="1">
            <a:spLocks/>
          </p:cNvSpPr>
          <p:nvPr/>
        </p:nvSpPr>
        <p:spPr bwMode="auto">
          <a:xfrm>
            <a:off x="1206707" y="249525"/>
            <a:ext cx="10246544" cy="3877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Портал «Единое содержание общего образования» </a:t>
            </a:r>
            <a:endParaRPr lang="ru-RU" sz="2800" b="1" dirty="0">
              <a:solidFill>
                <a:srgbClr val="660066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981" y="5642145"/>
            <a:ext cx="2163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https:// </a:t>
            </a:r>
            <a:r>
              <a:rPr lang="ru-RU" sz="2000" b="1" dirty="0" smtClean="0">
                <a:solidFill>
                  <a:srgbClr val="7030A0"/>
                </a:solidFill>
              </a:rPr>
              <a:t>edsoo.ru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903951"/>
            <a:ext cx="1628006" cy="1738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3" y="1239439"/>
            <a:ext cx="5168273" cy="3665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82044"/>
            <a:ext cx="6096000" cy="59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1584" y="478545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КОНСТРУКТОР РАБОЧИХ ПРОГРАММ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40767"/>
            <a:ext cx="3915646" cy="3538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90" y="1315228"/>
            <a:ext cx="4024006" cy="5066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12" y="1165511"/>
            <a:ext cx="2819604" cy="3518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07" y="2357759"/>
            <a:ext cx="4439218" cy="4173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029206"/>
            <a:ext cx="13335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3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624581"/>
            <a:ext cx="9014312" cy="443198"/>
          </a:xfr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Мониторинг ФГОС НОО и ООО</a:t>
            </a:r>
            <a:endParaRPr lang="ru-RU" sz="32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294027"/>
            <a:ext cx="9240169" cy="55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5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9921239-AEBC-4E2B-8F75-B7189869F59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840" y="3068960"/>
            <a:ext cx="10972320" cy="672352"/>
          </a:xfrm>
        </p:spPr>
        <p:txBody>
          <a:bodyPr>
            <a:normAutofit/>
          </a:bodyPr>
          <a:lstStyle/>
          <a:p>
            <a:pPr marL="10800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Благодарю за внимание! </a:t>
            </a:r>
          </a:p>
        </p:txBody>
      </p:sp>
      <p:sp>
        <p:nvSpPr>
          <p:cNvPr id="4" name="CustomShape 3"/>
          <p:cNvSpPr/>
          <p:nvPr/>
        </p:nvSpPr>
        <p:spPr bwMode="auto">
          <a:xfrm>
            <a:off x="5179260" y="6381328"/>
            <a:ext cx="183348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ru-RU" sz="1200" b="1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Екатеринбург</a:t>
            </a:r>
          </a:p>
          <a:p>
            <a:pPr algn="ctr">
              <a:lnSpc>
                <a:spcPct val="100000"/>
              </a:lnSpc>
              <a:defRPr/>
            </a:pPr>
            <a:r>
              <a:rPr lang="ru-RU" sz="1200" b="1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 </a:t>
            </a:r>
            <a:r>
              <a:rPr lang="ru-RU" sz="1200" b="1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9654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115</Words>
  <Application>Microsoft Office PowerPoint</Application>
  <PresentationFormat>Широкоэкранный</PresentationFormat>
  <Paragraphs>21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DejaVu Sans</vt:lpstr>
      <vt:lpstr>Liberation Serif</vt:lpstr>
      <vt:lpstr>Symbol</vt:lpstr>
      <vt:lpstr>Times New Roman</vt:lpstr>
      <vt:lpstr>Wingdings</vt:lpstr>
      <vt:lpstr>Office Theme</vt:lpstr>
      <vt:lpstr>25_Тема Office</vt:lpstr>
      <vt:lpstr>Презентация PowerPoint</vt:lpstr>
      <vt:lpstr>ОБЕСПЕЧЕНИЕ ВВЕДЕНИЯ ОБНОВЛЕННЫХ СТАНДАРТОВ </vt:lpstr>
      <vt:lpstr>Презентация PowerPoint</vt:lpstr>
      <vt:lpstr>Презентация PowerPoint</vt:lpstr>
      <vt:lpstr>Презентация PowerPoint</vt:lpstr>
      <vt:lpstr>Мониторинг ФГОС НОО и ООО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Архипова Мария Павловна</cp:lastModifiedBy>
  <cp:revision>261</cp:revision>
  <cp:lastPrinted>2022-02-17T10:40:19Z</cp:lastPrinted>
  <dcterms:modified xsi:type="dcterms:W3CDTF">2022-04-07T06:45:18Z</dcterms:modified>
</cp:coreProperties>
</file>