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1177-E99D-42E1-AA39-723C81D69E70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040C-2749-429A-BCE6-5DD367A2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8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1177-E99D-42E1-AA39-723C81D69E70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040C-2749-429A-BCE6-5DD367A2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7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1177-E99D-42E1-AA39-723C81D69E70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040C-2749-429A-BCE6-5DD367A2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6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1177-E99D-42E1-AA39-723C81D69E70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040C-2749-429A-BCE6-5DD367A2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3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1177-E99D-42E1-AA39-723C81D69E70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040C-2749-429A-BCE6-5DD367A2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3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1177-E99D-42E1-AA39-723C81D69E70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040C-2749-429A-BCE6-5DD367A2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1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1177-E99D-42E1-AA39-723C81D69E70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040C-2749-429A-BCE6-5DD367A2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7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1177-E99D-42E1-AA39-723C81D69E70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040C-2749-429A-BCE6-5DD367A2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4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1177-E99D-42E1-AA39-723C81D69E70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040C-2749-429A-BCE6-5DD367A2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1177-E99D-42E1-AA39-723C81D69E70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040C-2749-429A-BCE6-5DD367A2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0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1177-E99D-42E1-AA39-723C81D69E70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040C-2749-429A-BCE6-5DD367A2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3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A1177-E99D-42E1-AA39-723C81D69E70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1040C-2749-429A-BCE6-5DD367A2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2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337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47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038225"/>
            <a:ext cx="90487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9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900112"/>
            <a:ext cx="87249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2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890587"/>
            <a:ext cx="88487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43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081087"/>
            <a:ext cx="90678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895350"/>
            <a:ext cx="89725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3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933450"/>
            <a:ext cx="90582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204912"/>
            <a:ext cx="90106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4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942975"/>
            <a:ext cx="90487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8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88" y="900112"/>
            <a:ext cx="92487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4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109662"/>
            <a:ext cx="89725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6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023937"/>
            <a:ext cx="84391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46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28687"/>
            <a:ext cx="90678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5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976312"/>
            <a:ext cx="89630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29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23950"/>
            <a:ext cx="88392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2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971550"/>
            <a:ext cx="89058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3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919162"/>
            <a:ext cx="90392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0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90587"/>
            <a:ext cx="91249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9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995362"/>
            <a:ext cx="92392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0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895350"/>
            <a:ext cx="87725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9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838200"/>
            <a:ext cx="9067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900112"/>
            <a:ext cx="91725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2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814387"/>
            <a:ext cx="91344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43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 salifova</dc:creator>
  <cp:lastModifiedBy>tatyana salifova</cp:lastModifiedBy>
  <cp:revision>2</cp:revision>
  <dcterms:created xsi:type="dcterms:W3CDTF">2019-04-20T15:43:44Z</dcterms:created>
  <dcterms:modified xsi:type="dcterms:W3CDTF">2019-04-20T15:57:57Z</dcterms:modified>
</cp:coreProperties>
</file>