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28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37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763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136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3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1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975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44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3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07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734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A1177-E99D-42E1-AA39-723C81D69E70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1040C-2749-429A-BCE6-5DD367A20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625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3337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47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1038225"/>
            <a:ext cx="904875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90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900112"/>
            <a:ext cx="87249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28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" y="890587"/>
            <a:ext cx="884872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43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081087"/>
            <a:ext cx="90678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78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895350"/>
            <a:ext cx="897255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939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" y="933450"/>
            <a:ext cx="9058275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87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" y="1204912"/>
            <a:ext cx="901065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43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942975"/>
            <a:ext cx="9048750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81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388" y="900112"/>
            <a:ext cx="9248775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4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1109662"/>
            <a:ext cx="897255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6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1023937"/>
            <a:ext cx="843915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46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928687"/>
            <a:ext cx="90678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25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976312"/>
            <a:ext cx="896302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29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23950"/>
            <a:ext cx="88392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2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" y="971550"/>
            <a:ext cx="890587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31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" y="919162"/>
            <a:ext cx="9039225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805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890587"/>
            <a:ext cx="912495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9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25" y="995362"/>
            <a:ext cx="923925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0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" y="895350"/>
            <a:ext cx="8772525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99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838200"/>
            <a:ext cx="90678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2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8" y="900112"/>
            <a:ext cx="9172575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21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814387"/>
            <a:ext cx="9134475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430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0</Words>
  <Application>Microsoft Office PowerPoint</Application>
  <PresentationFormat>Экран (4:3)</PresentationFormat>
  <Paragraphs>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tatyana salifova</dc:creator>
  <cp:lastModifiedBy>tatyana salifova</cp:lastModifiedBy>
  <cp:revision>2</cp:revision>
  <dcterms:created xsi:type="dcterms:W3CDTF">2019-04-20T15:43:44Z</dcterms:created>
  <dcterms:modified xsi:type="dcterms:W3CDTF">2019-04-20T15:57:57Z</dcterms:modified>
</cp:coreProperties>
</file>